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2" autoAdjust="0"/>
  </p:normalViewPr>
  <p:slideViewPr>
    <p:cSldViewPr>
      <p:cViewPr>
        <p:scale>
          <a:sx n="80" d="100"/>
          <a:sy n="80" d="100"/>
        </p:scale>
        <p:origin x="-1026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1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4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8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4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4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3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ED2D-0F31-4024-A464-E1CA4924D234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305800" cy="5562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Decision Trees–</a:t>
            </a:r>
            <a:r>
              <a:rPr lang="en-US" sz="2000" dirty="0" smtClean="0"/>
              <a:t> </a:t>
            </a:r>
            <a:r>
              <a:rPr lang="en-US" sz="2000" dirty="0" smtClean="0"/>
              <a:t>What is </a:t>
            </a:r>
            <a:r>
              <a:rPr lang="en-US" sz="2000" dirty="0" smtClean="0"/>
              <a:t>Decision tree, Tree construction Principle, Best Split, </a:t>
            </a:r>
            <a:r>
              <a:rPr lang="en-US" sz="2000" dirty="0" err="1" smtClean="0"/>
              <a:t>Spliting</a:t>
            </a:r>
            <a:r>
              <a:rPr lang="en-US" sz="2000" dirty="0" smtClean="0"/>
              <a:t> Indices, Decision Tree Construction </a:t>
            </a:r>
            <a:r>
              <a:rPr lang="en-US" sz="2000" dirty="0" err="1" smtClean="0"/>
              <a:t>Alogorithm</a:t>
            </a:r>
            <a:r>
              <a:rPr lang="en-US" sz="2000" dirty="0" smtClean="0"/>
              <a:t>, CART, ID3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1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51"/>
          <a:stretch/>
        </p:blipFill>
        <p:spPr>
          <a:xfrm>
            <a:off x="914400" y="0"/>
            <a:ext cx="7543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931"/>
          <a:stretch/>
        </p:blipFill>
        <p:spPr>
          <a:xfrm>
            <a:off x="990600" y="1143001"/>
            <a:ext cx="7315200" cy="50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4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5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15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077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6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9"/>
          <a:stretch/>
        </p:blipFill>
        <p:spPr>
          <a:xfrm>
            <a:off x="533400" y="838200"/>
            <a:ext cx="7924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53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4" y="0"/>
            <a:ext cx="8397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777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8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45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000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4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792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6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15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2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58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6594</TotalTime>
  <Words>26</Words>
  <Application>Microsoft Office PowerPoint</Application>
  <PresentationFormat>On-screen Show (4:3)</PresentationFormat>
  <Paragraphs>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Decision Trees– What is Decision tree, Tree construction Principle, Best Split, Spliting Indices, Decision Tree Construction Alogorithm, CART, ID3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User</dc:creator>
  <cp:lastModifiedBy>User</cp:lastModifiedBy>
  <cp:revision>131</cp:revision>
  <dcterms:created xsi:type="dcterms:W3CDTF">2021-05-17T06:25:24Z</dcterms:created>
  <dcterms:modified xsi:type="dcterms:W3CDTF">2021-09-05T09:26:55Z</dcterms:modified>
</cp:coreProperties>
</file>